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</a:t>
            </a:r>
            <a:r>
              <a:rPr lang="ko-KR" altLang="en-US" sz="1400" b="1" dirty="0" err="1" smtClean="0"/>
              <a:t>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</a:t>
            </a:r>
            <a:r>
              <a:rPr lang="ko-KR" altLang="en-US" sz="1400" b="1" dirty="0" err="1" smtClean="0"/>
              <a:t>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</a:t>
            </a:r>
            <a:r>
              <a:rPr lang="en-US" altLang="ko-KR" sz="1400" b="1" dirty="0" smtClean="0"/>
              <a:t> #2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837</Words>
  <Application>Microsoft Office PowerPoint</Application>
  <PresentationFormat>와이드스크린</PresentationFormat>
  <Paragraphs>120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53</cp:revision>
  <dcterms:created xsi:type="dcterms:W3CDTF">2023-06-13T02:05:04Z</dcterms:created>
  <dcterms:modified xsi:type="dcterms:W3CDTF">2023-07-10T08:36:29Z</dcterms:modified>
</cp:coreProperties>
</file>